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96"/>
    <p:restoredTop sz="94659"/>
  </p:normalViewPr>
  <p:slideViewPr>
    <p:cSldViewPr snapToGrid="0" snapToObjects="1">
      <p:cViewPr varScale="1">
        <p:scale>
          <a:sx n="64" d="100"/>
          <a:sy n="64" d="100"/>
        </p:scale>
        <p:origin x="176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E7F30-7136-C445-B9E7-28C556216433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4D0A4-10A7-F545-80C1-CDA395C15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9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Naming the feeling isn’t always easy</a:t>
            </a:r>
          </a:p>
          <a:p>
            <a:r>
              <a:rPr lang="en-US" dirty="0"/>
              <a:t>Naming can be the first step in managing the stress; when you’re in the emotional you react rather than respond; naming can be grounding; counselors can help you unpack</a:t>
            </a:r>
          </a:p>
          <a:p>
            <a:r>
              <a:rPr lang="en-US" dirty="0"/>
              <a:t>Example; feeling overwhelmed</a:t>
            </a:r>
          </a:p>
          <a:p>
            <a:r>
              <a:rPr lang="en-US" dirty="0"/>
              <a:t>Muscle you have to build; can’t do 20 push-ups the first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4D0A4-10A7-F545-80C1-CDA395C15D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2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Get your body moving for 30 minutes – take a walk, do an exercise video or some yoga poses – open your window</a:t>
            </a:r>
          </a:p>
          <a:p>
            <a:r>
              <a:rPr lang="en-US" dirty="0"/>
              <a:t>Take some time to think about the things that are positive right now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4D0A4-10A7-F545-80C1-CDA395C15D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2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153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48EA-DE81-7D45-AB0B-C1218E07F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476BC-7FDA-B147-B48C-49632AEB4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30A34-325E-B345-9047-66164535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22573-E44B-B048-AA36-FB1A2C3C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98184-A8FD-6E45-BD7E-C1B6E78C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6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B88A-FBD5-6342-A95C-AFECFBD5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4E438-D06C-AA46-805F-A7B8BCC77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84468-11BB-0E49-B55C-2BFF80CC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D6094-0E3D-A54A-8B63-065DA5CB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8FB8C-EB51-724C-824E-11C08BF7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3BA27-DCDF-1D45-8646-04ACC082A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420C8-1074-CE46-AED2-435BFC99C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F40CD-8E42-7142-87CC-3CB33DDA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0CF2E-7F95-7E47-A049-203275CE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587B-ECFA-2C43-B7D5-13B10BEC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7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itle, Text,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2032000" y="0"/>
            <a:ext cx="93472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2133600" y="1295400"/>
            <a:ext cx="45720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6908800" y="1295400"/>
            <a:ext cx="45720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4330" algn="l"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286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F3565-57BF-4E44-8370-191FAA223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13387-10A8-3E4B-AAA5-597ED8A0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3D20C-254B-A444-9737-12DF978F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11612-F8C7-6B4D-A460-EB8362FA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E0BE8-F982-6D4D-8311-192880E6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6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E43B-FBD7-5247-9319-8FEACE1AA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29744-47A0-3242-B851-AD6519BB2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FEB1-FE7C-1A41-A306-89C75D34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1D05D-2607-3C48-9AB9-CB4A379A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90375-DD38-5548-8182-9FF861CF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3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8782-479E-C840-B35F-8C9E16CE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3B2DE-F9B7-624F-AAD8-BB9D35C81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2766E-D9AF-D64E-AC84-35D9A5176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D1AB3-68CD-424F-9645-1E859E283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4F16C-642B-B84A-9587-9DD89307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6F315-22CC-A847-8233-4D6BA667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4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F022-0A9F-8246-BDF5-A60C6182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CF980-6468-4A41-A738-875B88C7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DAD0F-7325-7646-8B9E-332B52BEC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7C0E7-7228-E144-A4FC-D5526AF8A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F8C70C-ABAE-4445-B134-B24E36D2E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58293-A4E2-FB44-9971-94A03EF4B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09FD3-B36D-ED4A-B83A-347D9127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348A9-A1E6-D847-80CC-EBB47EF8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EC43-08BA-1141-9C1B-DB694251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07CCC2-8F6E-FF4F-B4BF-404EEEA5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5134F-C029-7847-BB35-C478C0B8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422F6-2410-5C4E-8523-D1138092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9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97054-6264-754F-BB84-D18E6F8F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1BE63-FB6D-CD47-982B-EE941E3C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20C14-8ED9-5441-AD34-C5C0795D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013E-6B69-1449-AA76-43F7134C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967E-1DC9-6D42-B0F0-141E656D5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5581B-3AB9-4B44-A2E0-C6D990C03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E0D2C-EF65-744D-918B-90D569A4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55EEF-6F98-2F43-9E4E-D06BFB66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592AB-727E-4F45-8E62-38D7F2A3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3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9EA4-569C-8346-81A6-345DE55A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A39BA-66BB-5C46-8B59-0073CCC8E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2EDC3-5C89-CD4C-B345-56CD67B50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2BA9B-AD99-8E43-A5EE-801A4C7E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CF648-7B85-324F-A3C4-7D3F1CB0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0D611-D510-6543-9DC2-59D65BFE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1A503-1A4A-094A-91EC-E0AA30C4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CA568-F88B-F243-822E-6C461BDFC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3A86-A460-E542-831E-3D89EC1F4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D64F-55E4-2F48-AC4B-9C13639EE56E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80DED-927D-F34D-8FD8-80B91E740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D7E6D-2894-C240-8FF5-17D3345AF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8F6A-2A53-BD43-A261-799348675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9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orelineschools.instructure.com/courses/12672" TargetMode="External"/><Relationship Id="rId2" Type="http://schemas.openxmlformats.org/officeDocument/2006/relationships/hyperlink" Target="https://www.shorelineschools.org/domain/11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enlink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B7610-0C91-F54A-ABBF-931B392913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Coping with Stress</a:t>
            </a:r>
          </a:p>
        </p:txBody>
      </p:sp>
    </p:spTree>
    <p:extLst>
      <p:ext uri="{BB962C8B-B14F-4D97-AF65-F5344CB8AC3E}">
        <p14:creationId xmlns:p14="http://schemas.microsoft.com/office/powerpoint/2010/main" val="115500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3494-0F0E-4044-B22D-D31F20B2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all feel some level of stress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3B26A-F7FF-BE49-A968-92609069A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23899"/>
          </a:xfrm>
        </p:spPr>
        <p:txBody>
          <a:bodyPr/>
          <a:lstStyle/>
          <a:p>
            <a:r>
              <a:rPr lang="en-US" dirty="0"/>
              <a:t>Stress is a natural reaction</a:t>
            </a:r>
          </a:p>
          <a:p>
            <a:r>
              <a:rPr lang="en-US" dirty="0"/>
              <a:t>Not all stress is bad</a:t>
            </a:r>
          </a:p>
          <a:p>
            <a:r>
              <a:rPr lang="en-US" dirty="0"/>
              <a:t>Toxic stress is a reaction to a situation that is outside of our control</a:t>
            </a:r>
          </a:p>
          <a:p>
            <a:r>
              <a:rPr lang="en-US" dirty="0"/>
              <a:t>Learning how to manage and cope with the stress that is under our control is important for maintaining our mental health</a:t>
            </a:r>
          </a:p>
          <a:p>
            <a:r>
              <a:rPr lang="en-US" dirty="0"/>
              <a:t>Talking with someone about your stress can help you identify the things that you can control and cannot</a:t>
            </a:r>
          </a:p>
          <a:p>
            <a:r>
              <a:rPr lang="en-US" dirty="0"/>
              <a:t>Stress and anxiety can be different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1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16E0FCA-8F42-0A41-9467-5D7EF8A58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68717" y="-345451"/>
            <a:ext cx="5833241" cy="7548902"/>
          </a:xfrm>
        </p:spPr>
      </p:pic>
    </p:spTree>
    <p:extLst>
      <p:ext uri="{BB962C8B-B14F-4D97-AF65-F5344CB8AC3E}">
        <p14:creationId xmlns:p14="http://schemas.microsoft.com/office/powerpoint/2010/main" val="335932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AE3E-4FCA-3C49-9B99-129FD1E65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3372"/>
          </a:xfrm>
        </p:spPr>
        <p:txBody>
          <a:bodyPr/>
          <a:lstStyle/>
          <a:p>
            <a:r>
              <a:rPr lang="en-US" dirty="0"/>
              <a:t>5 Quick Coping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69E1-4F0D-104D-953B-3987F84E2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508"/>
            <a:ext cx="10515600" cy="2620251"/>
          </a:xfrm>
        </p:spPr>
        <p:txBody>
          <a:bodyPr/>
          <a:lstStyle/>
          <a:p>
            <a:r>
              <a:rPr lang="en-US" dirty="0"/>
              <a:t>Exercise</a:t>
            </a:r>
          </a:p>
          <a:p>
            <a:r>
              <a:rPr lang="en-US" dirty="0"/>
              <a:t>Gratitude</a:t>
            </a:r>
          </a:p>
          <a:p>
            <a:r>
              <a:rPr lang="en-US" dirty="0"/>
              <a:t>Prioritize Sleep</a:t>
            </a:r>
          </a:p>
          <a:p>
            <a:r>
              <a:rPr lang="en-US" dirty="0"/>
              <a:t>Get Social</a:t>
            </a:r>
          </a:p>
          <a:p>
            <a:r>
              <a:rPr lang="en-US" dirty="0"/>
              <a:t>Talk to a trusted adult</a:t>
            </a:r>
          </a:p>
        </p:txBody>
      </p:sp>
    </p:spTree>
    <p:extLst>
      <p:ext uri="{BB962C8B-B14F-4D97-AF65-F5344CB8AC3E}">
        <p14:creationId xmlns:p14="http://schemas.microsoft.com/office/powerpoint/2010/main" val="409507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3D79-88F2-6D43-9CAF-9AAA1EE0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an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4B0D-02B8-A744-A210-7570B586D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Shorecrest</a:t>
            </a:r>
            <a:r>
              <a:rPr lang="en-US" dirty="0"/>
              <a:t> Website –  </a:t>
            </a:r>
            <a:r>
              <a:rPr lang="en-US" dirty="0">
                <a:hlinkClick r:id="rId2"/>
              </a:rPr>
              <a:t>https://www.shorelineschools.org/</a:t>
            </a:r>
            <a:endParaRPr lang="en-US" dirty="0"/>
          </a:p>
          <a:p>
            <a:r>
              <a:rPr lang="en-US" dirty="0"/>
              <a:t>Canvas Course - </a:t>
            </a:r>
            <a:r>
              <a:rPr lang="en-US" dirty="0">
                <a:hlinkClick r:id="rId3"/>
              </a:rPr>
              <a:t>https://shorelineschools.instructure.com/</a:t>
            </a:r>
            <a:endParaRPr lang="en-US" dirty="0"/>
          </a:p>
          <a:p>
            <a:r>
              <a:rPr lang="en-US" dirty="0"/>
              <a:t>Call Counseling Office – 206 393 4296</a:t>
            </a:r>
          </a:p>
          <a:p>
            <a:r>
              <a:rPr lang="en-US" dirty="0"/>
              <a:t>Email your individual counselor</a:t>
            </a:r>
          </a:p>
          <a:p>
            <a:r>
              <a:rPr lang="en-US" dirty="0"/>
              <a:t>Email Ms. Coquille for an appointment</a:t>
            </a:r>
          </a:p>
          <a:p>
            <a:pPr lvl="1"/>
            <a:r>
              <a:rPr lang="en-US" dirty="0" err="1"/>
              <a:t>coquille.johnson@shorelineschools.org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1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3048000" y="0"/>
            <a:ext cx="7010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endParaRPr sz="4600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3124201" y="1295401"/>
            <a:ext cx="7113587" cy="50387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9250" indent="-181610">
              <a:spcBef>
                <a:spcPts val="0"/>
              </a:spcBef>
              <a:buSzPts val="2640"/>
              <a:buNone/>
            </a:pPr>
            <a:endParaRPr sz="2400">
              <a:solidFill>
                <a:srgbClr val="5959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24" name="Google Shape;124;p19" descr="Screen Shot 2017-11-29 at 11.05.52 A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4963" y="0"/>
            <a:ext cx="90630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285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EDDE-2B2C-FA45-AD34-295CD11D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 for suicidal feelings and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12638-DE8A-A74D-9F9D-094BB3DB7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44"/>
            <a:ext cx="10515600" cy="3269239"/>
          </a:xfrm>
        </p:spPr>
        <p:txBody>
          <a:bodyPr/>
          <a:lstStyle/>
          <a:p>
            <a:r>
              <a:rPr lang="en-US" dirty="0"/>
              <a:t>If you notice yourself or a friend heading into the red zone and experiencing urges to self-harm or suicidal thoughts or, don’t hesitate to reach out and connect:</a:t>
            </a:r>
          </a:p>
          <a:p>
            <a:pPr lvl="1"/>
            <a:r>
              <a:rPr lang="en-US" dirty="0"/>
              <a:t>Let a trusted adult know right away</a:t>
            </a:r>
          </a:p>
          <a:p>
            <a:pPr lvl="1"/>
            <a:r>
              <a:rPr lang="en-US" dirty="0"/>
              <a:t>Connect with </a:t>
            </a:r>
            <a:r>
              <a:rPr lang="en-US" dirty="0" err="1"/>
              <a:t>Teenlink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https://www.teenlink.org/</a:t>
            </a:r>
            <a:endParaRPr lang="en-US" dirty="0"/>
          </a:p>
          <a:p>
            <a:pPr lvl="1"/>
            <a:r>
              <a:rPr lang="en-US" dirty="0"/>
              <a:t>Call the Crisis Line – 206 461-3222 or Text ‘Heal” to 741741</a:t>
            </a:r>
          </a:p>
          <a:p>
            <a:pPr lvl="1"/>
            <a:r>
              <a:rPr lang="en-US" dirty="0"/>
              <a:t>Call 911 if you feel like you or someone you know is in immediate danger</a:t>
            </a:r>
          </a:p>
        </p:txBody>
      </p:sp>
    </p:spTree>
    <p:extLst>
      <p:ext uri="{BB962C8B-B14F-4D97-AF65-F5344CB8AC3E}">
        <p14:creationId xmlns:p14="http://schemas.microsoft.com/office/powerpoint/2010/main" val="118292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293CE7-EF14-E341-AE7C-59F83FCC1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963" y="736629"/>
            <a:ext cx="9264073" cy="5384742"/>
          </a:xfrm>
        </p:spPr>
      </p:pic>
    </p:spTree>
    <p:extLst>
      <p:ext uri="{BB962C8B-B14F-4D97-AF65-F5344CB8AC3E}">
        <p14:creationId xmlns:p14="http://schemas.microsoft.com/office/powerpoint/2010/main" val="154832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325</Words>
  <Application>Microsoft Macintosh PowerPoint</Application>
  <PresentationFormat>Widescreen</PresentationFormat>
  <Paragraphs>35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Source Sans Pro</vt:lpstr>
      <vt:lpstr>Office Theme</vt:lpstr>
      <vt:lpstr>Coping with Stress</vt:lpstr>
      <vt:lpstr>We all feel some level of stress </vt:lpstr>
      <vt:lpstr>PowerPoint Presentation</vt:lpstr>
      <vt:lpstr>5 Quick Coping Techniques</vt:lpstr>
      <vt:lpstr>How to make an appointment</vt:lpstr>
      <vt:lpstr>PowerPoint Presentation</vt:lpstr>
      <vt:lpstr>Concern for suicidal feelings and thoughts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with Stress</dc:title>
  <dc:creator>Microsoft Office User</dc:creator>
  <cp:lastModifiedBy>Microsoft Office User</cp:lastModifiedBy>
  <cp:revision>16</cp:revision>
  <dcterms:created xsi:type="dcterms:W3CDTF">2020-11-18T17:16:42Z</dcterms:created>
  <dcterms:modified xsi:type="dcterms:W3CDTF">2020-11-19T17:39:57Z</dcterms:modified>
</cp:coreProperties>
</file>